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FF7C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6698E-A6EA-4E15-B52B-0A9BF1952346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3A8C52-C4D9-4067-AFBB-2A81FC17BCB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3A8C52-C4D9-4067-AFBB-2A81FC17BCB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EE31-8B99-41D0-8B79-6AC13DA14ABA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68856-D1B6-4A03-AF65-0E86E87BD2C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>
    <p:newsflash/>
    <p:sndAc>
      <p:stSnd>
        <p:snd r:embed="rId1" name="explode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EE31-8B99-41D0-8B79-6AC13DA14ABA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68856-D1B6-4A03-AF65-0E86E87BD2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1" name="explode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EE31-8B99-41D0-8B79-6AC13DA14ABA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68856-D1B6-4A03-AF65-0E86E87BD2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1" name="explode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EE31-8B99-41D0-8B79-6AC13DA14ABA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68856-D1B6-4A03-AF65-0E86E87BD2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1" name="explode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EE31-8B99-41D0-8B79-6AC13DA14ABA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A868856-D1B6-4A03-AF65-0E86E87BD2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  <p:sndAc>
      <p:stSnd>
        <p:snd r:embed="rId1" name="explode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EE31-8B99-41D0-8B79-6AC13DA14ABA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68856-D1B6-4A03-AF65-0E86E87BD2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1" name="explode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EE31-8B99-41D0-8B79-6AC13DA14ABA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68856-D1B6-4A03-AF65-0E86E87BD2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1" name="explode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EE31-8B99-41D0-8B79-6AC13DA14ABA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68856-D1B6-4A03-AF65-0E86E87BD2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1" name="explode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EE31-8B99-41D0-8B79-6AC13DA14ABA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68856-D1B6-4A03-AF65-0E86E87BD2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1" name="explode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EE31-8B99-41D0-8B79-6AC13DA14ABA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68856-D1B6-4A03-AF65-0E86E87BD2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1" name="explode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EEE31-8B99-41D0-8B79-6AC13DA14ABA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68856-D1B6-4A03-AF65-0E86E87BD2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1" name="explode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5CEEE31-8B99-41D0-8B79-6AC13DA14ABA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A868856-D1B6-4A03-AF65-0E86E87BD2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newsflash/>
    <p:sndAc>
      <p:stSnd>
        <p:snd r:embed="rId13" name="explode.wav"/>
      </p:stSnd>
    </p:sndAc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2514600"/>
            <a:ext cx="7203830" cy="2362200"/>
          </a:xfrm>
          <a:solidFill>
            <a:srgbClr val="FFFF00"/>
          </a:solidFill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Eldest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876800"/>
            <a:ext cx="6400800" cy="1752600"/>
          </a:xfrm>
          <a:solidFill>
            <a:srgbClr val="FFFF00"/>
          </a:solidFill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By Christopher Paolini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newsflash/>
    <p:sndAc>
      <p:stSnd>
        <p:snd r:embed="rId3" name="explod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Genre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The genre of this book is a exciting fiction novel with more books to come.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newsflash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Eragon has been a dragon rider for almost a year and has suffered great loss and pain. He becomes the Dwarf king’s  foster brother and helps the Varden elect a new leader as Ajhiad has just died in combat and has uttered his last words. Then the battle at the burning plains has made the Varden have the upper </a:t>
            </a:r>
            <a:r>
              <a:rPr lang="en-US" dirty="0" smtClean="0">
                <a:solidFill>
                  <a:srgbClr val="FF0000"/>
                </a:solidFill>
              </a:rPr>
              <a:t>hand.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newsflash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Recommendation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229600" cy="4709160"/>
          </a:xfrm>
          <a:solidFill>
            <a:srgbClr val="FFFF00"/>
          </a:solidFill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I recommend this book to my father because he loves fantasy. And got me started on reading books.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newsflash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pic>
        <p:nvPicPr>
          <p:cNvPr id="4" name="Content Placeholder 3" descr="Eldest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1981200"/>
            <a:ext cx="6103143" cy="4068762"/>
          </a:xfrm>
          <a:ln>
            <a:solidFill>
              <a:srgbClr val="CC99FF"/>
            </a:solidFill>
          </a:ln>
        </p:spPr>
      </p:pic>
    </p:spTree>
  </p:cSld>
  <p:clrMapOvr>
    <a:masterClrMapping/>
  </p:clrMapOvr>
  <p:transition>
    <p:newsflash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FF7C80"/>
            </a:solidFill>
          </a:ln>
        </p:spPr>
        <p:txBody>
          <a:bodyPr/>
          <a:lstStyle/>
          <a:p>
            <a:r>
              <a:rPr lang="en-US" dirty="0" smtClean="0"/>
              <a:t>	Bonus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  felt amazement, horror, and sadness </a:t>
            </a:r>
            <a:r>
              <a:rPr lang="en-US" smtClean="0"/>
              <a:t>and surprise.  </a:t>
            </a:r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2" name="explode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</TotalTime>
  <Words>119</Words>
  <Application>Microsoft Office PowerPoint</Application>
  <PresentationFormat>On-screen Show (4:3)</PresentationFormat>
  <Paragraphs>12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Eldest</vt:lpstr>
      <vt:lpstr>Genre</vt:lpstr>
      <vt:lpstr>Summary</vt:lpstr>
      <vt:lpstr>Recommendation</vt:lpstr>
      <vt:lpstr>Pictures</vt:lpstr>
      <vt:lpstr> Bonus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Eldest</dc:title>
  <dc:creator>Chris Hafner</dc:creator>
  <cp:lastModifiedBy>Chris Hafner</cp:lastModifiedBy>
  <cp:revision>3</cp:revision>
  <dcterms:created xsi:type="dcterms:W3CDTF">2012-02-28T22:40:08Z</dcterms:created>
  <dcterms:modified xsi:type="dcterms:W3CDTF">2012-02-29T22:00:14Z</dcterms:modified>
</cp:coreProperties>
</file>